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7" d="100"/>
          <a:sy n="117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ชุดข้อมูล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697552"/>
        <c:axId val="330698112"/>
      </c:barChart>
      <c:catAx>
        <c:axId val="33069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30698112"/>
        <c:crosses val="autoZero"/>
        <c:auto val="1"/>
        <c:lblAlgn val="ctr"/>
        <c:lblOffset val="100"/>
        <c:noMultiLvlLbl val="0"/>
      </c:catAx>
      <c:valAx>
        <c:axId val="33069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3069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ชุดข้อมูล 3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strRef>
              <c:f>Sheet1!$A$2:$A$5</c:f>
              <c:strCache>
                <c:ptCount val="4"/>
                <c:pt idx="0">
                  <c:v>ประเภท 1</c:v>
                </c:pt>
                <c:pt idx="1">
                  <c:v>ประเภท 2</c:v>
                </c:pt>
                <c:pt idx="2">
                  <c:v>ประเภท 3</c:v>
                </c:pt>
                <c:pt idx="3">
                  <c:v>ประเภท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336745216"/>
        <c:axId val="459902800"/>
        <c:axId val="337732704"/>
      </c:surface3DChart>
      <c:catAx>
        <c:axId val="33674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59902800"/>
        <c:crosses val="autoZero"/>
        <c:auto val="1"/>
        <c:lblAlgn val="ctr"/>
        <c:lblOffset val="100"/>
        <c:noMultiLvlLbl val="0"/>
      </c:catAx>
      <c:valAx>
        <c:axId val="45990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36745216"/>
        <c:crosses val="autoZero"/>
        <c:crossBetween val="midCat"/>
      </c:valAx>
      <c:serAx>
        <c:axId val="3377327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45990280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135F2-7BE9-4252-B8A8-D70FA18E48E3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th-TH"/>
        </a:p>
      </dgm:t>
    </dgm:pt>
    <dgm:pt modelId="{1DD293EF-4D62-457C-B26F-87EC41EEC531}">
      <dgm:prSet phldrT="[ข้อความ]" phldr="1"/>
      <dgm:spPr/>
      <dgm:t>
        <a:bodyPr/>
        <a:lstStyle/>
        <a:p>
          <a:endParaRPr lang="th-TH"/>
        </a:p>
      </dgm:t>
    </dgm:pt>
    <dgm:pt modelId="{C238FC4D-D74E-4AC2-A8C7-99165A29CAF4}" type="parTrans" cxnId="{33DEEE79-38D3-4C14-B006-B4958F81686B}">
      <dgm:prSet/>
      <dgm:spPr/>
      <dgm:t>
        <a:bodyPr/>
        <a:lstStyle/>
        <a:p>
          <a:endParaRPr lang="th-TH"/>
        </a:p>
      </dgm:t>
    </dgm:pt>
    <dgm:pt modelId="{9E76D6A7-F5B2-47F1-BF8E-8A08291B2B37}" type="sibTrans" cxnId="{33DEEE79-38D3-4C14-B006-B4958F81686B}">
      <dgm:prSet/>
      <dgm:spPr/>
      <dgm:t>
        <a:bodyPr/>
        <a:lstStyle/>
        <a:p>
          <a:endParaRPr lang="th-TH"/>
        </a:p>
      </dgm:t>
    </dgm:pt>
    <dgm:pt modelId="{8D57B7DC-96ED-4801-8801-054C6FC6C577}">
      <dgm:prSet phldrT="[ข้อความ]" phldr="1"/>
      <dgm:spPr/>
      <dgm:t>
        <a:bodyPr/>
        <a:lstStyle/>
        <a:p>
          <a:endParaRPr lang="th-TH"/>
        </a:p>
      </dgm:t>
    </dgm:pt>
    <dgm:pt modelId="{D89590AE-3ADE-4D96-B26F-DBB1BB4D7C63}" type="parTrans" cxnId="{761D9C38-06A8-43D4-8C63-B5B7AE8C07E7}">
      <dgm:prSet/>
      <dgm:spPr/>
      <dgm:t>
        <a:bodyPr/>
        <a:lstStyle/>
        <a:p>
          <a:endParaRPr lang="th-TH"/>
        </a:p>
      </dgm:t>
    </dgm:pt>
    <dgm:pt modelId="{5735328D-EFAD-4C4C-A0D6-133732CE0A45}" type="sibTrans" cxnId="{761D9C38-06A8-43D4-8C63-B5B7AE8C07E7}">
      <dgm:prSet/>
      <dgm:spPr/>
      <dgm:t>
        <a:bodyPr/>
        <a:lstStyle/>
        <a:p>
          <a:endParaRPr lang="th-TH"/>
        </a:p>
      </dgm:t>
    </dgm:pt>
    <dgm:pt modelId="{D9BF6129-A470-47ED-8D46-0C113A3352C3}">
      <dgm:prSet phldrT="[ข้อความ]" phldr="1"/>
      <dgm:spPr/>
      <dgm:t>
        <a:bodyPr/>
        <a:lstStyle/>
        <a:p>
          <a:endParaRPr lang="th-TH"/>
        </a:p>
      </dgm:t>
    </dgm:pt>
    <dgm:pt modelId="{53701B5E-E1AC-4B8F-8191-B2AA991769B3}" type="parTrans" cxnId="{5B45100D-5901-4724-9412-9D4F54CEE397}">
      <dgm:prSet/>
      <dgm:spPr/>
      <dgm:t>
        <a:bodyPr/>
        <a:lstStyle/>
        <a:p>
          <a:endParaRPr lang="th-TH"/>
        </a:p>
      </dgm:t>
    </dgm:pt>
    <dgm:pt modelId="{643896F2-E32B-4604-922D-FD4ED0F3C842}" type="sibTrans" cxnId="{5B45100D-5901-4724-9412-9D4F54CEE397}">
      <dgm:prSet/>
      <dgm:spPr/>
      <dgm:t>
        <a:bodyPr/>
        <a:lstStyle/>
        <a:p>
          <a:endParaRPr lang="th-TH"/>
        </a:p>
      </dgm:t>
    </dgm:pt>
    <dgm:pt modelId="{1B4BDAFE-4D70-4BA9-BDBE-265DA76D9040}">
      <dgm:prSet phldrT="[ข้อความ]" phldr="1"/>
      <dgm:spPr/>
      <dgm:t>
        <a:bodyPr/>
        <a:lstStyle/>
        <a:p>
          <a:endParaRPr lang="th-TH"/>
        </a:p>
      </dgm:t>
    </dgm:pt>
    <dgm:pt modelId="{3F562CFE-B009-43D0-BFE9-5E2C150D1AB5}" type="parTrans" cxnId="{E81EA825-2007-4E17-B93A-5BE4D3FCAB1B}">
      <dgm:prSet/>
      <dgm:spPr/>
      <dgm:t>
        <a:bodyPr/>
        <a:lstStyle/>
        <a:p>
          <a:endParaRPr lang="th-TH"/>
        </a:p>
      </dgm:t>
    </dgm:pt>
    <dgm:pt modelId="{FB97DFE6-162F-4108-BE66-96AB0A08C15D}" type="sibTrans" cxnId="{E81EA825-2007-4E17-B93A-5BE4D3FCAB1B}">
      <dgm:prSet/>
      <dgm:spPr/>
      <dgm:t>
        <a:bodyPr/>
        <a:lstStyle/>
        <a:p>
          <a:endParaRPr lang="th-TH"/>
        </a:p>
      </dgm:t>
    </dgm:pt>
    <dgm:pt modelId="{24DA6D92-EA77-4F44-A0DC-2E8A8AB8690E}">
      <dgm:prSet phldrT="[ข้อความ]" phldr="1"/>
      <dgm:spPr/>
      <dgm:t>
        <a:bodyPr/>
        <a:lstStyle/>
        <a:p>
          <a:endParaRPr lang="th-TH"/>
        </a:p>
      </dgm:t>
    </dgm:pt>
    <dgm:pt modelId="{8B7DD490-3307-4253-BEE7-54F2FD0B843A}" type="parTrans" cxnId="{6C7358C0-D625-4510-BC94-6CD0DFE72E06}">
      <dgm:prSet/>
      <dgm:spPr/>
      <dgm:t>
        <a:bodyPr/>
        <a:lstStyle/>
        <a:p>
          <a:endParaRPr lang="th-TH"/>
        </a:p>
      </dgm:t>
    </dgm:pt>
    <dgm:pt modelId="{11A06D55-51AB-43C4-9E6E-4BD08B0B192B}" type="sibTrans" cxnId="{6C7358C0-D625-4510-BC94-6CD0DFE72E06}">
      <dgm:prSet/>
      <dgm:spPr/>
      <dgm:t>
        <a:bodyPr/>
        <a:lstStyle/>
        <a:p>
          <a:endParaRPr lang="th-TH"/>
        </a:p>
      </dgm:t>
    </dgm:pt>
    <dgm:pt modelId="{9B0CF53E-2F0F-403F-BFBB-A04817FA81D9}">
      <dgm:prSet phldrT="[ข้อความ]" phldr="1"/>
      <dgm:spPr/>
      <dgm:t>
        <a:bodyPr/>
        <a:lstStyle/>
        <a:p>
          <a:endParaRPr lang="th-TH"/>
        </a:p>
      </dgm:t>
    </dgm:pt>
    <dgm:pt modelId="{516B3661-3158-44CF-BB63-0F6170AB9A9D}" type="parTrans" cxnId="{C6C551AF-6541-496B-958F-0F3D692E2BC7}">
      <dgm:prSet/>
      <dgm:spPr/>
      <dgm:t>
        <a:bodyPr/>
        <a:lstStyle/>
        <a:p>
          <a:endParaRPr lang="th-TH"/>
        </a:p>
      </dgm:t>
    </dgm:pt>
    <dgm:pt modelId="{2E168FC8-9C73-46D4-A883-91A4E7DE222F}" type="sibTrans" cxnId="{C6C551AF-6541-496B-958F-0F3D692E2BC7}">
      <dgm:prSet/>
      <dgm:spPr/>
      <dgm:t>
        <a:bodyPr/>
        <a:lstStyle/>
        <a:p>
          <a:endParaRPr lang="th-TH"/>
        </a:p>
      </dgm:t>
    </dgm:pt>
    <dgm:pt modelId="{960F3855-DF7F-468A-8F88-E84DBB39DF27}">
      <dgm:prSet phldrT="[ข้อความ]" phldr="1"/>
      <dgm:spPr/>
      <dgm:t>
        <a:bodyPr/>
        <a:lstStyle/>
        <a:p>
          <a:endParaRPr lang="th-TH"/>
        </a:p>
      </dgm:t>
    </dgm:pt>
    <dgm:pt modelId="{B3FB7A77-E826-415B-890B-5AA8EDE65B04}" type="parTrans" cxnId="{FB767327-B9E9-45D9-BA98-53AD31D85D81}">
      <dgm:prSet/>
      <dgm:spPr/>
      <dgm:t>
        <a:bodyPr/>
        <a:lstStyle/>
        <a:p>
          <a:endParaRPr lang="th-TH"/>
        </a:p>
      </dgm:t>
    </dgm:pt>
    <dgm:pt modelId="{CEBBA98F-A7D5-437E-AA81-ED9E36E9AD54}" type="sibTrans" cxnId="{FB767327-B9E9-45D9-BA98-53AD31D85D81}">
      <dgm:prSet/>
      <dgm:spPr/>
      <dgm:t>
        <a:bodyPr/>
        <a:lstStyle/>
        <a:p>
          <a:endParaRPr lang="th-TH"/>
        </a:p>
      </dgm:t>
    </dgm:pt>
    <dgm:pt modelId="{96A1F4EE-4673-43F9-AF26-16E46553B276}">
      <dgm:prSet phldrT="[ข้อความ]" phldr="1"/>
      <dgm:spPr/>
      <dgm:t>
        <a:bodyPr/>
        <a:lstStyle/>
        <a:p>
          <a:endParaRPr lang="th-TH"/>
        </a:p>
      </dgm:t>
    </dgm:pt>
    <dgm:pt modelId="{358E9998-C4AD-41ED-9EF9-C0D98A8D5254}" type="parTrans" cxnId="{3BC1A5B5-21A1-49F4-8609-7F2FA20208FD}">
      <dgm:prSet/>
      <dgm:spPr/>
      <dgm:t>
        <a:bodyPr/>
        <a:lstStyle/>
        <a:p>
          <a:endParaRPr lang="th-TH"/>
        </a:p>
      </dgm:t>
    </dgm:pt>
    <dgm:pt modelId="{3D7B4978-2F1B-4021-AB55-894612E75B29}" type="sibTrans" cxnId="{3BC1A5B5-21A1-49F4-8609-7F2FA20208FD}">
      <dgm:prSet/>
      <dgm:spPr/>
      <dgm:t>
        <a:bodyPr/>
        <a:lstStyle/>
        <a:p>
          <a:endParaRPr lang="th-TH"/>
        </a:p>
      </dgm:t>
    </dgm:pt>
    <dgm:pt modelId="{3F5093FF-7466-4874-B577-FAD6F7BBD07A}" type="pres">
      <dgm:prSet presAssocID="{2B2135F2-7BE9-4252-B8A8-D70FA18E48E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2123F18-A3C9-4916-B812-86AC91010610}" type="pres">
      <dgm:prSet presAssocID="{2B2135F2-7BE9-4252-B8A8-D70FA18E48E3}" presName="children" presStyleCnt="0"/>
      <dgm:spPr/>
    </dgm:pt>
    <dgm:pt modelId="{943250D9-0E42-4C92-BF03-0908AF87CBDA}" type="pres">
      <dgm:prSet presAssocID="{2B2135F2-7BE9-4252-B8A8-D70FA18E48E3}" presName="child1group" presStyleCnt="0"/>
      <dgm:spPr/>
    </dgm:pt>
    <dgm:pt modelId="{008E45D0-82AC-43CF-A278-F5E1D194C1DB}" type="pres">
      <dgm:prSet presAssocID="{2B2135F2-7BE9-4252-B8A8-D70FA18E48E3}" presName="child1" presStyleLbl="bgAcc1" presStyleIdx="0" presStyleCnt="4"/>
      <dgm:spPr/>
      <dgm:t>
        <a:bodyPr/>
        <a:lstStyle/>
        <a:p>
          <a:endParaRPr lang="th-TH"/>
        </a:p>
      </dgm:t>
    </dgm:pt>
    <dgm:pt modelId="{D613EEF1-8D47-4303-8E61-C36FEBF57B33}" type="pres">
      <dgm:prSet presAssocID="{2B2135F2-7BE9-4252-B8A8-D70FA18E48E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136893-B741-4987-9E66-DD52B884BDFA}" type="pres">
      <dgm:prSet presAssocID="{2B2135F2-7BE9-4252-B8A8-D70FA18E48E3}" presName="child2group" presStyleCnt="0"/>
      <dgm:spPr/>
    </dgm:pt>
    <dgm:pt modelId="{FFBD7BD7-8FE2-4389-9661-300D43453FD8}" type="pres">
      <dgm:prSet presAssocID="{2B2135F2-7BE9-4252-B8A8-D70FA18E48E3}" presName="child2" presStyleLbl="bgAcc1" presStyleIdx="1" presStyleCnt="4"/>
      <dgm:spPr/>
      <dgm:t>
        <a:bodyPr/>
        <a:lstStyle/>
        <a:p>
          <a:endParaRPr lang="th-TH"/>
        </a:p>
      </dgm:t>
    </dgm:pt>
    <dgm:pt modelId="{3CB0B61E-C6FD-49E3-8537-029CBCB089B3}" type="pres">
      <dgm:prSet presAssocID="{2B2135F2-7BE9-4252-B8A8-D70FA18E48E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FBA7EB-AB67-4F0F-A139-DCFB7DC43712}" type="pres">
      <dgm:prSet presAssocID="{2B2135F2-7BE9-4252-B8A8-D70FA18E48E3}" presName="child3group" presStyleCnt="0"/>
      <dgm:spPr/>
    </dgm:pt>
    <dgm:pt modelId="{9049A903-9C81-40A4-88CC-B69DFFF5E55F}" type="pres">
      <dgm:prSet presAssocID="{2B2135F2-7BE9-4252-B8A8-D70FA18E48E3}" presName="child3" presStyleLbl="bgAcc1" presStyleIdx="2" presStyleCnt="4"/>
      <dgm:spPr/>
      <dgm:t>
        <a:bodyPr/>
        <a:lstStyle/>
        <a:p>
          <a:endParaRPr lang="th-TH"/>
        </a:p>
      </dgm:t>
    </dgm:pt>
    <dgm:pt modelId="{E7375223-BD65-48B2-A6A9-B93EB30F302F}" type="pres">
      <dgm:prSet presAssocID="{2B2135F2-7BE9-4252-B8A8-D70FA18E48E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E11546-5FA5-438F-BCBA-6355403FDC8B}" type="pres">
      <dgm:prSet presAssocID="{2B2135F2-7BE9-4252-B8A8-D70FA18E48E3}" presName="child4group" presStyleCnt="0"/>
      <dgm:spPr/>
    </dgm:pt>
    <dgm:pt modelId="{6F5D7B94-5269-4861-8B0D-DB959231E4C2}" type="pres">
      <dgm:prSet presAssocID="{2B2135F2-7BE9-4252-B8A8-D70FA18E48E3}" presName="child4" presStyleLbl="bgAcc1" presStyleIdx="3" presStyleCnt="4"/>
      <dgm:spPr/>
      <dgm:t>
        <a:bodyPr/>
        <a:lstStyle/>
        <a:p>
          <a:endParaRPr lang="th-TH"/>
        </a:p>
      </dgm:t>
    </dgm:pt>
    <dgm:pt modelId="{FBFD3654-13E0-4A65-B678-DACC4F7BED10}" type="pres">
      <dgm:prSet presAssocID="{2B2135F2-7BE9-4252-B8A8-D70FA18E48E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6147CB1-84EC-4F76-A02D-123FF2C40F9A}" type="pres">
      <dgm:prSet presAssocID="{2B2135F2-7BE9-4252-B8A8-D70FA18E48E3}" presName="childPlaceholder" presStyleCnt="0"/>
      <dgm:spPr/>
    </dgm:pt>
    <dgm:pt modelId="{95960D95-3DAE-4CFB-94CD-1E6A256CA325}" type="pres">
      <dgm:prSet presAssocID="{2B2135F2-7BE9-4252-B8A8-D70FA18E48E3}" presName="circle" presStyleCnt="0"/>
      <dgm:spPr/>
    </dgm:pt>
    <dgm:pt modelId="{00AF2615-6971-414E-BA93-27211416576F}" type="pres">
      <dgm:prSet presAssocID="{2B2135F2-7BE9-4252-B8A8-D70FA18E48E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6AF4D07-174B-483E-AB2A-69A0481A81E6}" type="pres">
      <dgm:prSet presAssocID="{2B2135F2-7BE9-4252-B8A8-D70FA18E48E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D2EF11-2BCC-4013-8B36-C875BB2991F4}" type="pres">
      <dgm:prSet presAssocID="{2B2135F2-7BE9-4252-B8A8-D70FA18E48E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8C0F12-1E41-4D0D-A610-70FE0FA35885}" type="pres">
      <dgm:prSet presAssocID="{2B2135F2-7BE9-4252-B8A8-D70FA18E48E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A6224E-0CE6-4E2F-9F52-E91E1CE6E2EF}" type="pres">
      <dgm:prSet presAssocID="{2B2135F2-7BE9-4252-B8A8-D70FA18E48E3}" presName="quadrantPlaceholder" presStyleCnt="0"/>
      <dgm:spPr/>
    </dgm:pt>
    <dgm:pt modelId="{F4373DF7-C9AB-4064-AA18-090C04CBCFCB}" type="pres">
      <dgm:prSet presAssocID="{2B2135F2-7BE9-4252-B8A8-D70FA18E48E3}" presName="center1" presStyleLbl="fgShp" presStyleIdx="0" presStyleCnt="2"/>
      <dgm:spPr/>
    </dgm:pt>
    <dgm:pt modelId="{C0454E69-6A80-4EEC-A179-DCBABABBD68C}" type="pres">
      <dgm:prSet presAssocID="{2B2135F2-7BE9-4252-B8A8-D70FA18E48E3}" presName="center2" presStyleLbl="fgShp" presStyleIdx="1" presStyleCnt="2"/>
      <dgm:spPr/>
    </dgm:pt>
  </dgm:ptLst>
  <dgm:cxnLst>
    <dgm:cxn modelId="{C54DAACE-7236-4B4F-B354-7612CAF89F17}" type="presOf" srcId="{1DD293EF-4D62-457C-B26F-87EC41EEC531}" destId="{00AF2615-6971-414E-BA93-27211416576F}" srcOrd="0" destOrd="0" presId="urn:microsoft.com/office/officeart/2005/8/layout/cycle4"/>
    <dgm:cxn modelId="{E81EA825-2007-4E17-B93A-5BE4D3FCAB1B}" srcId="{D9BF6129-A470-47ED-8D46-0C113A3352C3}" destId="{1B4BDAFE-4D70-4BA9-BDBE-265DA76D9040}" srcOrd="0" destOrd="0" parTransId="{3F562CFE-B009-43D0-BFE9-5E2C150D1AB5}" sibTransId="{FB97DFE6-162F-4108-BE66-96AB0A08C15D}"/>
    <dgm:cxn modelId="{6C7358C0-D625-4510-BC94-6CD0DFE72E06}" srcId="{2B2135F2-7BE9-4252-B8A8-D70FA18E48E3}" destId="{24DA6D92-EA77-4F44-A0DC-2E8A8AB8690E}" srcOrd="2" destOrd="0" parTransId="{8B7DD490-3307-4253-BEE7-54F2FD0B843A}" sibTransId="{11A06D55-51AB-43C4-9E6E-4BD08B0B192B}"/>
    <dgm:cxn modelId="{5B45100D-5901-4724-9412-9D4F54CEE397}" srcId="{2B2135F2-7BE9-4252-B8A8-D70FA18E48E3}" destId="{D9BF6129-A470-47ED-8D46-0C113A3352C3}" srcOrd="1" destOrd="0" parTransId="{53701B5E-E1AC-4B8F-8191-B2AA991769B3}" sibTransId="{643896F2-E32B-4604-922D-FD4ED0F3C842}"/>
    <dgm:cxn modelId="{4CE1523F-2B40-456E-BB5C-894B4FF741F7}" type="presOf" srcId="{8D57B7DC-96ED-4801-8801-054C6FC6C577}" destId="{D613EEF1-8D47-4303-8E61-C36FEBF57B33}" srcOrd="1" destOrd="0" presId="urn:microsoft.com/office/officeart/2005/8/layout/cycle4"/>
    <dgm:cxn modelId="{27896AED-9B57-49DF-9904-044BC85D7F2D}" type="presOf" srcId="{9B0CF53E-2F0F-403F-BFBB-A04817FA81D9}" destId="{9049A903-9C81-40A4-88CC-B69DFFF5E55F}" srcOrd="0" destOrd="0" presId="urn:microsoft.com/office/officeart/2005/8/layout/cycle4"/>
    <dgm:cxn modelId="{DE86132F-AF7D-4DD5-ADD1-FAB4733DD1E7}" type="presOf" srcId="{1B4BDAFE-4D70-4BA9-BDBE-265DA76D9040}" destId="{FFBD7BD7-8FE2-4389-9661-300D43453FD8}" srcOrd="0" destOrd="0" presId="urn:microsoft.com/office/officeart/2005/8/layout/cycle4"/>
    <dgm:cxn modelId="{D5540DC4-8421-43D9-B416-F4FC154C53C3}" type="presOf" srcId="{D9BF6129-A470-47ED-8D46-0C113A3352C3}" destId="{06AF4D07-174B-483E-AB2A-69A0481A81E6}" srcOrd="0" destOrd="0" presId="urn:microsoft.com/office/officeart/2005/8/layout/cycle4"/>
    <dgm:cxn modelId="{FB767327-B9E9-45D9-BA98-53AD31D85D81}" srcId="{2B2135F2-7BE9-4252-B8A8-D70FA18E48E3}" destId="{960F3855-DF7F-468A-8F88-E84DBB39DF27}" srcOrd="3" destOrd="0" parTransId="{B3FB7A77-E826-415B-890B-5AA8EDE65B04}" sibTransId="{CEBBA98F-A7D5-437E-AA81-ED9E36E9AD54}"/>
    <dgm:cxn modelId="{8B6A3EBD-8EBA-4561-8A98-071EA9DBB812}" type="presOf" srcId="{96A1F4EE-4673-43F9-AF26-16E46553B276}" destId="{FBFD3654-13E0-4A65-B678-DACC4F7BED10}" srcOrd="1" destOrd="0" presId="urn:microsoft.com/office/officeart/2005/8/layout/cycle4"/>
    <dgm:cxn modelId="{200E99CB-5076-4B96-ADC1-9C9A96005C61}" type="presOf" srcId="{1B4BDAFE-4D70-4BA9-BDBE-265DA76D9040}" destId="{3CB0B61E-C6FD-49E3-8537-029CBCB089B3}" srcOrd="1" destOrd="0" presId="urn:microsoft.com/office/officeart/2005/8/layout/cycle4"/>
    <dgm:cxn modelId="{81F8BC71-7408-40E0-8F5A-5A73F42142A0}" type="presOf" srcId="{96A1F4EE-4673-43F9-AF26-16E46553B276}" destId="{6F5D7B94-5269-4861-8B0D-DB959231E4C2}" srcOrd="0" destOrd="0" presId="urn:microsoft.com/office/officeart/2005/8/layout/cycle4"/>
    <dgm:cxn modelId="{A76ED0A7-8628-46AF-B70F-57E9157FCB91}" type="presOf" srcId="{8D57B7DC-96ED-4801-8801-054C6FC6C577}" destId="{008E45D0-82AC-43CF-A278-F5E1D194C1DB}" srcOrd="0" destOrd="0" presId="urn:microsoft.com/office/officeart/2005/8/layout/cycle4"/>
    <dgm:cxn modelId="{F19FB2D5-4FCD-4656-8E07-B97CC9E74942}" type="presOf" srcId="{24DA6D92-EA77-4F44-A0DC-2E8A8AB8690E}" destId="{85D2EF11-2BCC-4013-8B36-C875BB2991F4}" srcOrd="0" destOrd="0" presId="urn:microsoft.com/office/officeart/2005/8/layout/cycle4"/>
    <dgm:cxn modelId="{DD0E5611-3465-4B1C-B7BE-1740E1D3E384}" type="presOf" srcId="{9B0CF53E-2F0F-403F-BFBB-A04817FA81D9}" destId="{E7375223-BD65-48B2-A6A9-B93EB30F302F}" srcOrd="1" destOrd="0" presId="urn:microsoft.com/office/officeart/2005/8/layout/cycle4"/>
    <dgm:cxn modelId="{56DD8990-132D-4950-8F73-C55317BB3D25}" type="presOf" srcId="{960F3855-DF7F-468A-8F88-E84DBB39DF27}" destId="{CE8C0F12-1E41-4D0D-A610-70FE0FA35885}" srcOrd="0" destOrd="0" presId="urn:microsoft.com/office/officeart/2005/8/layout/cycle4"/>
    <dgm:cxn modelId="{C6C551AF-6541-496B-958F-0F3D692E2BC7}" srcId="{24DA6D92-EA77-4F44-A0DC-2E8A8AB8690E}" destId="{9B0CF53E-2F0F-403F-BFBB-A04817FA81D9}" srcOrd="0" destOrd="0" parTransId="{516B3661-3158-44CF-BB63-0F6170AB9A9D}" sibTransId="{2E168FC8-9C73-46D4-A883-91A4E7DE222F}"/>
    <dgm:cxn modelId="{350483CF-F116-42BD-8E4E-9EDB6921F37E}" type="presOf" srcId="{2B2135F2-7BE9-4252-B8A8-D70FA18E48E3}" destId="{3F5093FF-7466-4874-B577-FAD6F7BBD07A}" srcOrd="0" destOrd="0" presId="urn:microsoft.com/office/officeart/2005/8/layout/cycle4"/>
    <dgm:cxn modelId="{3BC1A5B5-21A1-49F4-8609-7F2FA20208FD}" srcId="{960F3855-DF7F-468A-8F88-E84DBB39DF27}" destId="{96A1F4EE-4673-43F9-AF26-16E46553B276}" srcOrd="0" destOrd="0" parTransId="{358E9998-C4AD-41ED-9EF9-C0D98A8D5254}" sibTransId="{3D7B4978-2F1B-4021-AB55-894612E75B29}"/>
    <dgm:cxn modelId="{761D9C38-06A8-43D4-8C63-B5B7AE8C07E7}" srcId="{1DD293EF-4D62-457C-B26F-87EC41EEC531}" destId="{8D57B7DC-96ED-4801-8801-054C6FC6C577}" srcOrd="0" destOrd="0" parTransId="{D89590AE-3ADE-4D96-B26F-DBB1BB4D7C63}" sibTransId="{5735328D-EFAD-4C4C-A0D6-133732CE0A45}"/>
    <dgm:cxn modelId="{33DEEE79-38D3-4C14-B006-B4958F81686B}" srcId="{2B2135F2-7BE9-4252-B8A8-D70FA18E48E3}" destId="{1DD293EF-4D62-457C-B26F-87EC41EEC531}" srcOrd="0" destOrd="0" parTransId="{C238FC4D-D74E-4AC2-A8C7-99165A29CAF4}" sibTransId="{9E76D6A7-F5B2-47F1-BF8E-8A08291B2B37}"/>
    <dgm:cxn modelId="{C7D675E7-5694-4BFC-BC00-0BD7A9E2E3E2}" type="presParOf" srcId="{3F5093FF-7466-4874-B577-FAD6F7BBD07A}" destId="{A2123F18-A3C9-4916-B812-86AC91010610}" srcOrd="0" destOrd="0" presId="urn:microsoft.com/office/officeart/2005/8/layout/cycle4"/>
    <dgm:cxn modelId="{954A0421-0D87-4C5E-826D-31B87FF1161C}" type="presParOf" srcId="{A2123F18-A3C9-4916-B812-86AC91010610}" destId="{943250D9-0E42-4C92-BF03-0908AF87CBDA}" srcOrd="0" destOrd="0" presId="urn:microsoft.com/office/officeart/2005/8/layout/cycle4"/>
    <dgm:cxn modelId="{CEAB150F-E779-410F-BC91-594A384B38BD}" type="presParOf" srcId="{943250D9-0E42-4C92-BF03-0908AF87CBDA}" destId="{008E45D0-82AC-43CF-A278-F5E1D194C1DB}" srcOrd="0" destOrd="0" presId="urn:microsoft.com/office/officeart/2005/8/layout/cycle4"/>
    <dgm:cxn modelId="{67B79F7F-777D-4BA3-B4DA-AC0C2387E246}" type="presParOf" srcId="{943250D9-0E42-4C92-BF03-0908AF87CBDA}" destId="{D613EEF1-8D47-4303-8E61-C36FEBF57B33}" srcOrd="1" destOrd="0" presId="urn:microsoft.com/office/officeart/2005/8/layout/cycle4"/>
    <dgm:cxn modelId="{A146D3C8-F134-4815-93C7-245CC18DCC1D}" type="presParOf" srcId="{A2123F18-A3C9-4916-B812-86AC91010610}" destId="{D8136893-B741-4987-9E66-DD52B884BDFA}" srcOrd="1" destOrd="0" presId="urn:microsoft.com/office/officeart/2005/8/layout/cycle4"/>
    <dgm:cxn modelId="{F4E0716B-768E-48D4-9327-D7D8322001C7}" type="presParOf" srcId="{D8136893-B741-4987-9E66-DD52B884BDFA}" destId="{FFBD7BD7-8FE2-4389-9661-300D43453FD8}" srcOrd="0" destOrd="0" presId="urn:microsoft.com/office/officeart/2005/8/layout/cycle4"/>
    <dgm:cxn modelId="{2BFD0DAF-C72F-4008-8867-61106BF04DDD}" type="presParOf" srcId="{D8136893-B741-4987-9E66-DD52B884BDFA}" destId="{3CB0B61E-C6FD-49E3-8537-029CBCB089B3}" srcOrd="1" destOrd="0" presId="urn:microsoft.com/office/officeart/2005/8/layout/cycle4"/>
    <dgm:cxn modelId="{6A868BE3-9545-4C9A-BC81-251D7849E3DC}" type="presParOf" srcId="{A2123F18-A3C9-4916-B812-86AC91010610}" destId="{4AFBA7EB-AB67-4F0F-A139-DCFB7DC43712}" srcOrd="2" destOrd="0" presId="urn:microsoft.com/office/officeart/2005/8/layout/cycle4"/>
    <dgm:cxn modelId="{F04A6379-30A7-441E-8B3A-24659599E38B}" type="presParOf" srcId="{4AFBA7EB-AB67-4F0F-A139-DCFB7DC43712}" destId="{9049A903-9C81-40A4-88CC-B69DFFF5E55F}" srcOrd="0" destOrd="0" presId="urn:microsoft.com/office/officeart/2005/8/layout/cycle4"/>
    <dgm:cxn modelId="{1C28D885-FA28-43B7-9BD4-88BD99460A14}" type="presParOf" srcId="{4AFBA7EB-AB67-4F0F-A139-DCFB7DC43712}" destId="{E7375223-BD65-48B2-A6A9-B93EB30F302F}" srcOrd="1" destOrd="0" presId="urn:microsoft.com/office/officeart/2005/8/layout/cycle4"/>
    <dgm:cxn modelId="{32E70FD4-10F9-4209-BD72-5C7D5FAC76D1}" type="presParOf" srcId="{A2123F18-A3C9-4916-B812-86AC91010610}" destId="{33E11546-5FA5-438F-BCBA-6355403FDC8B}" srcOrd="3" destOrd="0" presId="urn:microsoft.com/office/officeart/2005/8/layout/cycle4"/>
    <dgm:cxn modelId="{7E4F9B38-3A25-4B15-8F2C-6BE33F75A934}" type="presParOf" srcId="{33E11546-5FA5-438F-BCBA-6355403FDC8B}" destId="{6F5D7B94-5269-4861-8B0D-DB959231E4C2}" srcOrd="0" destOrd="0" presId="urn:microsoft.com/office/officeart/2005/8/layout/cycle4"/>
    <dgm:cxn modelId="{2C62E7DC-03F1-4C19-8A8E-5DBD9EE1C5AE}" type="presParOf" srcId="{33E11546-5FA5-438F-BCBA-6355403FDC8B}" destId="{FBFD3654-13E0-4A65-B678-DACC4F7BED10}" srcOrd="1" destOrd="0" presId="urn:microsoft.com/office/officeart/2005/8/layout/cycle4"/>
    <dgm:cxn modelId="{90FF8AB8-40F5-4A62-9CEB-0EF1B23DA8C8}" type="presParOf" srcId="{A2123F18-A3C9-4916-B812-86AC91010610}" destId="{66147CB1-84EC-4F76-A02D-123FF2C40F9A}" srcOrd="4" destOrd="0" presId="urn:microsoft.com/office/officeart/2005/8/layout/cycle4"/>
    <dgm:cxn modelId="{F3463D64-2BC7-42CB-9390-D789396EBC49}" type="presParOf" srcId="{3F5093FF-7466-4874-B577-FAD6F7BBD07A}" destId="{95960D95-3DAE-4CFB-94CD-1E6A256CA325}" srcOrd="1" destOrd="0" presId="urn:microsoft.com/office/officeart/2005/8/layout/cycle4"/>
    <dgm:cxn modelId="{E04D768B-C9DF-4115-9E9A-8D51A9C8F877}" type="presParOf" srcId="{95960D95-3DAE-4CFB-94CD-1E6A256CA325}" destId="{00AF2615-6971-414E-BA93-27211416576F}" srcOrd="0" destOrd="0" presId="urn:microsoft.com/office/officeart/2005/8/layout/cycle4"/>
    <dgm:cxn modelId="{C8576E7D-2CC6-4CEF-8A18-2E5F5D14AC5A}" type="presParOf" srcId="{95960D95-3DAE-4CFB-94CD-1E6A256CA325}" destId="{06AF4D07-174B-483E-AB2A-69A0481A81E6}" srcOrd="1" destOrd="0" presId="urn:microsoft.com/office/officeart/2005/8/layout/cycle4"/>
    <dgm:cxn modelId="{AD0C1C7B-08BD-4950-9971-F36DC59C6F10}" type="presParOf" srcId="{95960D95-3DAE-4CFB-94CD-1E6A256CA325}" destId="{85D2EF11-2BCC-4013-8B36-C875BB2991F4}" srcOrd="2" destOrd="0" presId="urn:microsoft.com/office/officeart/2005/8/layout/cycle4"/>
    <dgm:cxn modelId="{5ED4F92D-448F-41D0-BC37-BCD92E643571}" type="presParOf" srcId="{95960D95-3DAE-4CFB-94CD-1E6A256CA325}" destId="{CE8C0F12-1E41-4D0D-A610-70FE0FA35885}" srcOrd="3" destOrd="0" presId="urn:microsoft.com/office/officeart/2005/8/layout/cycle4"/>
    <dgm:cxn modelId="{A0D4B3E2-B0F2-41CB-A8CE-710FDC03CA4E}" type="presParOf" srcId="{95960D95-3DAE-4CFB-94CD-1E6A256CA325}" destId="{51A6224E-0CE6-4E2F-9F52-E91E1CE6E2EF}" srcOrd="4" destOrd="0" presId="urn:microsoft.com/office/officeart/2005/8/layout/cycle4"/>
    <dgm:cxn modelId="{2F681965-F050-4A67-BFBC-6DC13AEB413C}" type="presParOf" srcId="{3F5093FF-7466-4874-B577-FAD6F7BBD07A}" destId="{F4373DF7-C9AB-4064-AA18-090C04CBCFCB}" srcOrd="2" destOrd="0" presId="urn:microsoft.com/office/officeart/2005/8/layout/cycle4"/>
    <dgm:cxn modelId="{944F937E-E569-41A8-95CF-462CC6F923B6}" type="presParOf" srcId="{3F5093FF-7466-4874-B577-FAD6F7BBD07A}" destId="{C0454E69-6A80-4EEC-A179-DCBABABBD68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9A903-9C81-40A4-88CC-B69DFFF5E55F}">
      <dsp:nvSpPr>
        <dsp:cNvPr id="0" name=""/>
        <dsp:cNvSpPr/>
      </dsp:nvSpPr>
      <dsp:spPr>
        <a:xfrm>
          <a:off x="4686547" y="3239579"/>
          <a:ext cx="2353459" cy="152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800" kern="1200"/>
        </a:p>
      </dsp:txBody>
      <dsp:txXfrm>
        <a:off x="5426073" y="3654194"/>
        <a:ext cx="1580445" cy="1076405"/>
      </dsp:txXfrm>
    </dsp:sp>
    <dsp:sp modelId="{6F5D7B94-5269-4861-8B0D-DB959231E4C2}">
      <dsp:nvSpPr>
        <dsp:cNvPr id="0" name=""/>
        <dsp:cNvSpPr/>
      </dsp:nvSpPr>
      <dsp:spPr>
        <a:xfrm>
          <a:off x="846692" y="3239579"/>
          <a:ext cx="2353459" cy="152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800" kern="1200"/>
        </a:p>
      </dsp:txBody>
      <dsp:txXfrm>
        <a:off x="880180" y="3654194"/>
        <a:ext cx="1580445" cy="1076405"/>
      </dsp:txXfrm>
    </dsp:sp>
    <dsp:sp modelId="{FFBD7BD7-8FE2-4389-9661-300D43453FD8}">
      <dsp:nvSpPr>
        <dsp:cNvPr id="0" name=""/>
        <dsp:cNvSpPr/>
      </dsp:nvSpPr>
      <dsp:spPr>
        <a:xfrm>
          <a:off x="4686547" y="0"/>
          <a:ext cx="2353459" cy="152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800" kern="1200"/>
        </a:p>
      </dsp:txBody>
      <dsp:txXfrm>
        <a:off x="5426073" y="33488"/>
        <a:ext cx="1580445" cy="1076405"/>
      </dsp:txXfrm>
    </dsp:sp>
    <dsp:sp modelId="{008E45D0-82AC-43CF-A278-F5E1D194C1DB}">
      <dsp:nvSpPr>
        <dsp:cNvPr id="0" name=""/>
        <dsp:cNvSpPr/>
      </dsp:nvSpPr>
      <dsp:spPr>
        <a:xfrm>
          <a:off x="846692" y="0"/>
          <a:ext cx="2353459" cy="152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800" kern="1200"/>
        </a:p>
      </dsp:txBody>
      <dsp:txXfrm>
        <a:off x="880180" y="33488"/>
        <a:ext cx="1580445" cy="1076405"/>
      </dsp:txXfrm>
    </dsp:sp>
    <dsp:sp modelId="{00AF2615-6971-414E-BA93-27211416576F}">
      <dsp:nvSpPr>
        <dsp:cNvPr id="0" name=""/>
        <dsp:cNvSpPr/>
      </dsp:nvSpPr>
      <dsp:spPr>
        <a:xfrm>
          <a:off x="1832859" y="271553"/>
          <a:ext cx="2062850" cy="206285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900" kern="1200"/>
        </a:p>
      </dsp:txBody>
      <dsp:txXfrm>
        <a:off x="2437054" y="875748"/>
        <a:ext cx="1458655" cy="1458655"/>
      </dsp:txXfrm>
    </dsp:sp>
    <dsp:sp modelId="{06AF4D07-174B-483E-AB2A-69A0481A81E6}">
      <dsp:nvSpPr>
        <dsp:cNvPr id="0" name=""/>
        <dsp:cNvSpPr/>
      </dsp:nvSpPr>
      <dsp:spPr>
        <a:xfrm rot="5400000">
          <a:off x="3990990" y="271553"/>
          <a:ext cx="2062850" cy="206285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900" kern="1200"/>
        </a:p>
      </dsp:txBody>
      <dsp:txXfrm rot="-5400000">
        <a:off x="3990990" y="875748"/>
        <a:ext cx="1458655" cy="1458655"/>
      </dsp:txXfrm>
    </dsp:sp>
    <dsp:sp modelId="{85D2EF11-2BCC-4013-8B36-C875BB2991F4}">
      <dsp:nvSpPr>
        <dsp:cNvPr id="0" name=""/>
        <dsp:cNvSpPr/>
      </dsp:nvSpPr>
      <dsp:spPr>
        <a:xfrm rot="10800000">
          <a:off x="3990990" y="2429684"/>
          <a:ext cx="2062850" cy="206285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900" kern="1200"/>
        </a:p>
      </dsp:txBody>
      <dsp:txXfrm rot="10800000">
        <a:off x="3990990" y="2429684"/>
        <a:ext cx="1458655" cy="1458655"/>
      </dsp:txXfrm>
    </dsp:sp>
    <dsp:sp modelId="{CE8C0F12-1E41-4D0D-A610-70FE0FA35885}">
      <dsp:nvSpPr>
        <dsp:cNvPr id="0" name=""/>
        <dsp:cNvSpPr/>
      </dsp:nvSpPr>
      <dsp:spPr>
        <a:xfrm rot="16200000">
          <a:off x="1832859" y="2429684"/>
          <a:ext cx="2062850" cy="206285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900" kern="1200"/>
        </a:p>
      </dsp:txBody>
      <dsp:txXfrm rot="5400000">
        <a:off x="2437054" y="2429684"/>
        <a:ext cx="1458655" cy="1458655"/>
      </dsp:txXfrm>
    </dsp:sp>
    <dsp:sp modelId="{F4373DF7-C9AB-4064-AA18-090C04CBCFCB}">
      <dsp:nvSpPr>
        <dsp:cNvPr id="0" name=""/>
        <dsp:cNvSpPr/>
      </dsp:nvSpPr>
      <dsp:spPr>
        <a:xfrm>
          <a:off x="3587234" y="1953276"/>
          <a:ext cx="712231" cy="61933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54E69-6A80-4EEC-A179-DCBABABBD68C}">
      <dsp:nvSpPr>
        <dsp:cNvPr id="0" name=""/>
        <dsp:cNvSpPr/>
      </dsp:nvSpPr>
      <dsp:spPr>
        <a:xfrm rot="10800000">
          <a:off x="3587234" y="2191480"/>
          <a:ext cx="712231" cy="61933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h-TH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th-TH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36704E-BCB0-43AB-9957-DB76C4717303}" type="datetimeFigureOut">
              <a:rPr lang="th-TH"/>
              <a:pPr>
                <a:defRPr/>
              </a:pPr>
              <a:t>30/10/58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th-TH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th-TH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11508F-94DA-4E77-9382-37A9FA20EE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67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>
              <a:cs typeface="Cordia New" pitchFamily="34" charset="-34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DF0EDE-8D23-43AA-AEE4-CDA16F504D9F}" type="slidenum">
              <a:rPr lang="en-US"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429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187740-D893-4CCC-A833-DF1343499742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839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8DC6B-5D6F-4DDA-95BF-A5E3C98515E2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A08FF-B28A-4F61-BDFF-5970CA97D44A}" type="slidenum">
              <a:rPr lang="th-TH" smtClean="0"/>
              <a:pPr>
                <a:defRPr/>
              </a:pPr>
              <a:t>‹#›</a:t>
            </a:fld>
            <a:endParaRPr lang="th-TH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7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03497-7C52-461C-8C7E-11A0EF45B1AC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25459-A62B-493C-914A-2C9FD3220164}" type="slidenum">
              <a:rPr lang="th-TH" smtClean="0"/>
              <a:pPr>
                <a:defRPr/>
              </a:pPr>
              <a:t>‹#›</a:t>
            </a:fld>
            <a:endParaRPr lang="th-TH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1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0" y="30390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2057400" cy="360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A81343-9882-40A1-B7CA-F93F1E0A837B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146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39DDF-1DE9-425F-8310-7521FBEBE9DA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E3C55-1BBB-4E83-8E16-D42295D155C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73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3BA0D-7ED4-4118-AF93-6AAF33603A84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87740-D893-4CCC-A833-DF1343499742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83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C5CE6-1D8D-484D-BDE5-5F64E436F356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F678D-9B15-4B4E-BF87-BF65EE05E56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228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7928B-8CED-41C0-AC63-798AB5EC1F6F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D04D8-D89B-436E-BD04-352F275228B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86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0BECB-1329-4B7B-8A7E-90B548F1CFE6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D15EC-B364-4126-B1E2-13AE15BAE356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07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3BA0D-7ED4-4118-AF93-6AAF33603A84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87740-D893-4CCC-A833-DF1343499742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294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3BA0D-7ED4-4118-AF93-6AAF33603A84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87740-D893-4CCC-A833-DF1343499742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83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A3BA0D-7ED4-4118-AF93-6AAF33603A84}" type="datetime2">
              <a:rPr lang="th-TH" smtClean="0"/>
              <a:pPr>
                <a:defRPr/>
              </a:pPr>
              <a:t>วันศุกร์ที่ 30 ตุลาคม พ.ศ. 2558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187740-D893-4CCC-A833-DF1343499742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743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79512" y="2500080"/>
            <a:ext cx="8784976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 smtClean="0"/>
              <a:t>หัวข้อการนำเสนอ</a:t>
            </a:r>
            <a:endParaRPr dirty="0"/>
          </a:p>
        </p:txBody>
      </p:sp>
      <p:sp>
        <p:nvSpPr>
          <p:cNvPr id="14338" name="Rectangle 2"/>
          <p:cNvSpPr>
            <a:spLocks noGrp="1"/>
          </p:cNvSpPr>
          <p:nvPr>
            <p:ph type="subTitle" idx="1"/>
          </p:nvPr>
        </p:nvSpPr>
        <p:spPr bwMode="auto">
          <a:xfrm>
            <a:off x="179512" y="4173066"/>
            <a:ext cx="8784976" cy="120015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eaLnBrk="1" hangingPunct="1"/>
            <a:r>
              <a:rPr dirty="0" smtClean="0">
                <a:cs typeface="Cordia New" pitchFamily="34" charset="-34"/>
              </a:rPr>
              <a:t>ชื่อของคุณ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หัวเรื่อง</a:t>
            </a:r>
            <a:endParaRPr lang="th-TH" b="1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47120"/>
              </p:ext>
            </p:extLst>
          </p:nvPr>
        </p:nvGraphicFramePr>
        <p:xfrm>
          <a:off x="628650" y="1412875"/>
          <a:ext cx="788670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2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หัวเรื่อง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177432"/>
              </p:ext>
            </p:extLst>
          </p:nvPr>
        </p:nvGraphicFramePr>
        <p:xfrm>
          <a:off x="628650" y="1412875"/>
          <a:ext cx="7886700" cy="47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3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25" name="ตัวแทนเนื้อหา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513789"/>
              </p:ext>
            </p:extLst>
          </p:nvPr>
        </p:nvGraphicFramePr>
        <p:xfrm>
          <a:off x="628650" y="1412875"/>
          <a:ext cx="788670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01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226740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043D73-C789-4AB8-AC22-F4329C9F1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นำเสนอทางหน้าจอ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Cordia New</vt:lpstr>
      <vt:lpstr>ธีมของ Office</vt:lpstr>
      <vt:lpstr>หัวข้อการนำเสนอ</vt:lpstr>
      <vt:lpstr>หัวเรื่อง</vt:lpstr>
      <vt:lpstr>หัวเรื่อง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2015-10-28T07:13:23Z</dcterms:created>
  <dcterms:modified xsi:type="dcterms:W3CDTF">2015-10-30T08:11:05Z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