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884880"/>
        <c:axId val="142886000"/>
      </c:barChart>
      <c:catAx>
        <c:axId val="1428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42886000"/>
        <c:crosses val="autoZero"/>
        <c:auto val="1"/>
        <c:lblAlgn val="ctr"/>
        <c:lblOffset val="100"/>
        <c:noMultiLvlLbl val="0"/>
      </c:catAx>
      <c:valAx>
        <c:axId val="1428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4288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54402576"/>
        <c:axId val="604270544"/>
        <c:axId val="344817472"/>
      </c:surface3DChart>
      <c:catAx>
        <c:axId val="45440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04270544"/>
        <c:crosses val="autoZero"/>
        <c:auto val="1"/>
        <c:lblAlgn val="ctr"/>
        <c:lblOffset val="100"/>
        <c:noMultiLvlLbl val="0"/>
      </c:catAx>
      <c:valAx>
        <c:axId val="60427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54402576"/>
        <c:crosses val="autoZero"/>
        <c:crossBetween val="midCat"/>
      </c:valAx>
      <c:serAx>
        <c:axId val="34481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60427054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56D72-31AF-4FBD-A138-1815BC45349F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h-TH"/>
        </a:p>
      </dgm:t>
    </dgm:pt>
    <dgm:pt modelId="{D1417A80-4B78-49A1-8987-962FA2F56940}">
      <dgm:prSet phldrT="[ข้อความ]" phldr="1"/>
      <dgm:spPr/>
      <dgm:t>
        <a:bodyPr/>
        <a:lstStyle/>
        <a:p>
          <a:endParaRPr lang="th-TH"/>
        </a:p>
      </dgm:t>
    </dgm:pt>
    <dgm:pt modelId="{7E1FEEA9-14CB-4B0F-AA79-AB56891C92A1}" type="parTrans" cxnId="{72BE303D-DAB0-4E65-BB93-B3AA4F790C61}">
      <dgm:prSet/>
      <dgm:spPr/>
      <dgm:t>
        <a:bodyPr/>
        <a:lstStyle/>
        <a:p>
          <a:endParaRPr lang="th-TH"/>
        </a:p>
      </dgm:t>
    </dgm:pt>
    <dgm:pt modelId="{3EAAA89D-9519-45E2-A4C2-A6B3941208FB}" type="sibTrans" cxnId="{72BE303D-DAB0-4E65-BB93-B3AA4F790C61}">
      <dgm:prSet/>
      <dgm:spPr/>
      <dgm:t>
        <a:bodyPr/>
        <a:lstStyle/>
        <a:p>
          <a:endParaRPr lang="th-TH"/>
        </a:p>
      </dgm:t>
    </dgm:pt>
    <dgm:pt modelId="{25949682-B232-48FB-B466-6B0171C16CE7}">
      <dgm:prSet phldrT="[ข้อความ]" phldr="1"/>
      <dgm:spPr/>
      <dgm:t>
        <a:bodyPr/>
        <a:lstStyle/>
        <a:p>
          <a:endParaRPr lang="th-TH"/>
        </a:p>
      </dgm:t>
    </dgm:pt>
    <dgm:pt modelId="{4E791A20-2065-405E-8C8A-5356104E63D5}" type="parTrans" cxnId="{8D56073A-7222-4CBE-9071-815446E0DE29}">
      <dgm:prSet/>
      <dgm:spPr/>
      <dgm:t>
        <a:bodyPr/>
        <a:lstStyle/>
        <a:p>
          <a:endParaRPr lang="th-TH"/>
        </a:p>
      </dgm:t>
    </dgm:pt>
    <dgm:pt modelId="{DCC519BF-A170-41F2-95F7-90B8430995B6}" type="sibTrans" cxnId="{8D56073A-7222-4CBE-9071-815446E0DE29}">
      <dgm:prSet/>
      <dgm:spPr/>
      <dgm:t>
        <a:bodyPr/>
        <a:lstStyle/>
        <a:p>
          <a:endParaRPr lang="th-TH"/>
        </a:p>
      </dgm:t>
    </dgm:pt>
    <dgm:pt modelId="{512EB6FA-E106-490F-AAA8-1E386B419E47}">
      <dgm:prSet phldrT="[ข้อความ]" phldr="1"/>
      <dgm:spPr/>
      <dgm:t>
        <a:bodyPr/>
        <a:lstStyle/>
        <a:p>
          <a:endParaRPr lang="th-TH"/>
        </a:p>
      </dgm:t>
    </dgm:pt>
    <dgm:pt modelId="{4C00628C-0611-4C23-9FB7-7D594ADE76EA}" type="parTrans" cxnId="{C2C5B426-E30E-45AE-9D70-EAA661EB1DC4}">
      <dgm:prSet/>
      <dgm:spPr/>
      <dgm:t>
        <a:bodyPr/>
        <a:lstStyle/>
        <a:p>
          <a:endParaRPr lang="th-TH"/>
        </a:p>
      </dgm:t>
    </dgm:pt>
    <dgm:pt modelId="{79E3D861-2A4F-4637-9704-F2570463EA4C}" type="sibTrans" cxnId="{C2C5B426-E30E-45AE-9D70-EAA661EB1DC4}">
      <dgm:prSet/>
      <dgm:spPr/>
      <dgm:t>
        <a:bodyPr/>
        <a:lstStyle/>
        <a:p>
          <a:endParaRPr lang="th-TH"/>
        </a:p>
      </dgm:t>
    </dgm:pt>
    <dgm:pt modelId="{FC6BB41C-8B6A-4215-88F9-040A9D659DDC}" type="pres">
      <dgm:prSet presAssocID="{9E656D72-31AF-4FBD-A138-1815BC45349F}" presName="Name0" presStyleCnt="0">
        <dgm:presLayoutVars>
          <dgm:chMax val="21"/>
          <dgm:chPref val="21"/>
        </dgm:presLayoutVars>
      </dgm:prSet>
      <dgm:spPr/>
    </dgm:pt>
    <dgm:pt modelId="{1D57227F-A360-4889-BDAF-2A9DB55D468B}" type="pres">
      <dgm:prSet presAssocID="{D1417A80-4B78-49A1-8987-962FA2F56940}" presName="text1" presStyleCnt="0"/>
      <dgm:spPr/>
    </dgm:pt>
    <dgm:pt modelId="{7861227E-048C-44FA-BB7F-A041E8A0537C}" type="pres">
      <dgm:prSet presAssocID="{D1417A80-4B78-49A1-8987-962FA2F5694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7F27768-720D-46F4-85CC-C4FCFC2867B3}" type="pres">
      <dgm:prSet presAssocID="{D1417A80-4B78-49A1-8987-962FA2F56940}" presName="textaccent1" presStyleCnt="0"/>
      <dgm:spPr/>
    </dgm:pt>
    <dgm:pt modelId="{D7ABE4B6-F7CF-495E-B235-A19FEC7D86C2}" type="pres">
      <dgm:prSet presAssocID="{D1417A80-4B78-49A1-8987-962FA2F56940}" presName="accentRepeatNode" presStyleLbl="solidAlignAcc1" presStyleIdx="0" presStyleCnt="6"/>
      <dgm:spPr/>
    </dgm:pt>
    <dgm:pt modelId="{EF078C9C-489E-4AD5-8B69-CEBB1DDD1A34}" type="pres">
      <dgm:prSet presAssocID="{3EAAA89D-9519-45E2-A4C2-A6B3941208FB}" presName="image1" presStyleCnt="0"/>
      <dgm:spPr/>
    </dgm:pt>
    <dgm:pt modelId="{8055C04C-3CFA-4109-868F-26E33F3ECC66}" type="pres">
      <dgm:prSet presAssocID="{3EAAA89D-9519-45E2-A4C2-A6B3941208FB}" presName="imageRepeatNode" presStyleLbl="alignAcc1" presStyleIdx="0" presStyleCnt="3"/>
      <dgm:spPr/>
    </dgm:pt>
    <dgm:pt modelId="{3C9E8B72-FD2E-4034-B57A-7E129D77B152}" type="pres">
      <dgm:prSet presAssocID="{3EAAA89D-9519-45E2-A4C2-A6B3941208FB}" presName="imageaccent1" presStyleCnt="0"/>
      <dgm:spPr/>
    </dgm:pt>
    <dgm:pt modelId="{F40AB673-6BA1-4CEB-9E07-503C39563CCB}" type="pres">
      <dgm:prSet presAssocID="{3EAAA89D-9519-45E2-A4C2-A6B3941208FB}" presName="accentRepeatNode" presStyleLbl="solidAlignAcc1" presStyleIdx="1" presStyleCnt="6"/>
      <dgm:spPr/>
    </dgm:pt>
    <dgm:pt modelId="{713091D1-D403-46CE-9F28-D0771F138A27}" type="pres">
      <dgm:prSet presAssocID="{25949682-B232-48FB-B466-6B0171C16CE7}" presName="text2" presStyleCnt="0"/>
      <dgm:spPr/>
    </dgm:pt>
    <dgm:pt modelId="{B40845E6-0D2C-4F1E-BB77-8E441CCE7C76}" type="pres">
      <dgm:prSet presAssocID="{25949682-B232-48FB-B466-6B0171C16CE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39CD293-4895-46FE-810F-B6C6665B070B}" type="pres">
      <dgm:prSet presAssocID="{25949682-B232-48FB-B466-6B0171C16CE7}" presName="textaccent2" presStyleCnt="0"/>
      <dgm:spPr/>
    </dgm:pt>
    <dgm:pt modelId="{B04FA764-6637-471B-9EF7-6C8B218666BB}" type="pres">
      <dgm:prSet presAssocID="{25949682-B232-48FB-B466-6B0171C16CE7}" presName="accentRepeatNode" presStyleLbl="solidAlignAcc1" presStyleIdx="2" presStyleCnt="6"/>
      <dgm:spPr/>
    </dgm:pt>
    <dgm:pt modelId="{28384987-7CF7-4ECC-A1A7-C65DC0DB365C}" type="pres">
      <dgm:prSet presAssocID="{DCC519BF-A170-41F2-95F7-90B8430995B6}" presName="image2" presStyleCnt="0"/>
      <dgm:spPr/>
    </dgm:pt>
    <dgm:pt modelId="{E9BCF570-4937-4F36-97B6-A573F3E38BE1}" type="pres">
      <dgm:prSet presAssocID="{DCC519BF-A170-41F2-95F7-90B8430995B6}" presName="imageRepeatNode" presStyleLbl="alignAcc1" presStyleIdx="1" presStyleCnt="3"/>
      <dgm:spPr/>
    </dgm:pt>
    <dgm:pt modelId="{45E42E1B-9B43-4182-A5F7-F69B47E72254}" type="pres">
      <dgm:prSet presAssocID="{DCC519BF-A170-41F2-95F7-90B8430995B6}" presName="imageaccent2" presStyleCnt="0"/>
      <dgm:spPr/>
    </dgm:pt>
    <dgm:pt modelId="{5B87DAE2-399A-477E-8FC9-C775021A37FB}" type="pres">
      <dgm:prSet presAssocID="{DCC519BF-A170-41F2-95F7-90B8430995B6}" presName="accentRepeatNode" presStyleLbl="solidAlignAcc1" presStyleIdx="3" presStyleCnt="6"/>
      <dgm:spPr/>
    </dgm:pt>
    <dgm:pt modelId="{237DBF34-18E2-4AC5-BF0B-C55CE5B01F91}" type="pres">
      <dgm:prSet presAssocID="{512EB6FA-E106-490F-AAA8-1E386B419E47}" presName="text3" presStyleCnt="0"/>
      <dgm:spPr/>
    </dgm:pt>
    <dgm:pt modelId="{F1ADC4BE-B2EB-46E7-99CE-9C96659BCF5E}" type="pres">
      <dgm:prSet presAssocID="{512EB6FA-E106-490F-AAA8-1E386B419E47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A1986DB-6269-4A67-B0AC-343593D17873}" type="pres">
      <dgm:prSet presAssocID="{512EB6FA-E106-490F-AAA8-1E386B419E47}" presName="textaccent3" presStyleCnt="0"/>
      <dgm:spPr/>
    </dgm:pt>
    <dgm:pt modelId="{B4495FC9-4CEE-4CFC-B486-E6ABA2E3BE6A}" type="pres">
      <dgm:prSet presAssocID="{512EB6FA-E106-490F-AAA8-1E386B419E47}" presName="accentRepeatNode" presStyleLbl="solidAlignAcc1" presStyleIdx="4" presStyleCnt="6"/>
      <dgm:spPr/>
    </dgm:pt>
    <dgm:pt modelId="{14865292-7B56-42ED-B08D-3CCA8153CB39}" type="pres">
      <dgm:prSet presAssocID="{79E3D861-2A4F-4637-9704-F2570463EA4C}" presName="image3" presStyleCnt="0"/>
      <dgm:spPr/>
    </dgm:pt>
    <dgm:pt modelId="{B22C4193-E9F8-4BF6-8E57-09CBD6C6C4CC}" type="pres">
      <dgm:prSet presAssocID="{79E3D861-2A4F-4637-9704-F2570463EA4C}" presName="imageRepeatNode" presStyleLbl="alignAcc1" presStyleIdx="2" presStyleCnt="3"/>
      <dgm:spPr/>
    </dgm:pt>
    <dgm:pt modelId="{B232C571-FD18-4AB0-9B99-88DAA825C134}" type="pres">
      <dgm:prSet presAssocID="{79E3D861-2A4F-4637-9704-F2570463EA4C}" presName="imageaccent3" presStyleCnt="0"/>
      <dgm:spPr/>
    </dgm:pt>
    <dgm:pt modelId="{FBC9EF36-1A12-4B10-9F54-27595C534824}" type="pres">
      <dgm:prSet presAssocID="{79E3D861-2A4F-4637-9704-F2570463EA4C}" presName="accentRepeatNode" presStyleLbl="solidAlignAcc1" presStyleIdx="5" presStyleCnt="6"/>
      <dgm:spPr/>
    </dgm:pt>
  </dgm:ptLst>
  <dgm:cxnLst>
    <dgm:cxn modelId="{7741E9DC-CAD7-4A62-B5AE-D6E0E61271F7}" type="presOf" srcId="{3EAAA89D-9519-45E2-A4C2-A6B3941208FB}" destId="{8055C04C-3CFA-4109-868F-26E33F3ECC66}" srcOrd="0" destOrd="0" presId="urn:microsoft.com/office/officeart/2008/layout/HexagonCluster"/>
    <dgm:cxn modelId="{6EB7D776-7236-4924-8E63-C2A3A787B6BD}" type="presOf" srcId="{DCC519BF-A170-41F2-95F7-90B8430995B6}" destId="{E9BCF570-4937-4F36-97B6-A573F3E38BE1}" srcOrd="0" destOrd="0" presId="urn:microsoft.com/office/officeart/2008/layout/HexagonCluster"/>
    <dgm:cxn modelId="{9A0F16F0-F2D5-441D-BDA1-E1B9E02F4581}" type="presOf" srcId="{79E3D861-2A4F-4637-9704-F2570463EA4C}" destId="{B22C4193-E9F8-4BF6-8E57-09CBD6C6C4CC}" srcOrd="0" destOrd="0" presId="urn:microsoft.com/office/officeart/2008/layout/HexagonCluster"/>
    <dgm:cxn modelId="{A5437157-DD97-48C3-9678-45C3E87F6EF4}" type="presOf" srcId="{512EB6FA-E106-490F-AAA8-1E386B419E47}" destId="{F1ADC4BE-B2EB-46E7-99CE-9C96659BCF5E}" srcOrd="0" destOrd="0" presId="urn:microsoft.com/office/officeart/2008/layout/HexagonCluster"/>
    <dgm:cxn modelId="{0AF32940-76EC-4C3A-A587-8AD7C9603B85}" type="presOf" srcId="{25949682-B232-48FB-B466-6B0171C16CE7}" destId="{B40845E6-0D2C-4F1E-BB77-8E441CCE7C76}" srcOrd="0" destOrd="0" presId="urn:microsoft.com/office/officeart/2008/layout/HexagonCluster"/>
    <dgm:cxn modelId="{72BE303D-DAB0-4E65-BB93-B3AA4F790C61}" srcId="{9E656D72-31AF-4FBD-A138-1815BC45349F}" destId="{D1417A80-4B78-49A1-8987-962FA2F56940}" srcOrd="0" destOrd="0" parTransId="{7E1FEEA9-14CB-4B0F-AA79-AB56891C92A1}" sibTransId="{3EAAA89D-9519-45E2-A4C2-A6B3941208FB}"/>
    <dgm:cxn modelId="{C2C5B426-E30E-45AE-9D70-EAA661EB1DC4}" srcId="{9E656D72-31AF-4FBD-A138-1815BC45349F}" destId="{512EB6FA-E106-490F-AAA8-1E386B419E47}" srcOrd="2" destOrd="0" parTransId="{4C00628C-0611-4C23-9FB7-7D594ADE76EA}" sibTransId="{79E3D861-2A4F-4637-9704-F2570463EA4C}"/>
    <dgm:cxn modelId="{8D56073A-7222-4CBE-9071-815446E0DE29}" srcId="{9E656D72-31AF-4FBD-A138-1815BC45349F}" destId="{25949682-B232-48FB-B466-6B0171C16CE7}" srcOrd="1" destOrd="0" parTransId="{4E791A20-2065-405E-8C8A-5356104E63D5}" sibTransId="{DCC519BF-A170-41F2-95F7-90B8430995B6}"/>
    <dgm:cxn modelId="{A4DDF3DA-F4E0-470D-8753-71C3B0E54C66}" type="presOf" srcId="{9E656D72-31AF-4FBD-A138-1815BC45349F}" destId="{FC6BB41C-8B6A-4215-88F9-040A9D659DDC}" srcOrd="0" destOrd="0" presId="urn:microsoft.com/office/officeart/2008/layout/HexagonCluster"/>
    <dgm:cxn modelId="{AAE64566-6F97-48F1-960B-16FEADAB2F64}" type="presOf" srcId="{D1417A80-4B78-49A1-8987-962FA2F56940}" destId="{7861227E-048C-44FA-BB7F-A041E8A0537C}" srcOrd="0" destOrd="0" presId="urn:microsoft.com/office/officeart/2008/layout/HexagonCluster"/>
    <dgm:cxn modelId="{845144D1-F92E-4599-801B-306A88BBF041}" type="presParOf" srcId="{FC6BB41C-8B6A-4215-88F9-040A9D659DDC}" destId="{1D57227F-A360-4889-BDAF-2A9DB55D468B}" srcOrd="0" destOrd="0" presId="urn:microsoft.com/office/officeart/2008/layout/HexagonCluster"/>
    <dgm:cxn modelId="{1684185F-12B7-494D-8BE5-58645619DDAA}" type="presParOf" srcId="{1D57227F-A360-4889-BDAF-2A9DB55D468B}" destId="{7861227E-048C-44FA-BB7F-A041E8A0537C}" srcOrd="0" destOrd="0" presId="urn:microsoft.com/office/officeart/2008/layout/HexagonCluster"/>
    <dgm:cxn modelId="{DA22ACBC-9AD9-44DF-9DE0-6372E2B03E7E}" type="presParOf" srcId="{FC6BB41C-8B6A-4215-88F9-040A9D659DDC}" destId="{27F27768-720D-46F4-85CC-C4FCFC2867B3}" srcOrd="1" destOrd="0" presId="urn:microsoft.com/office/officeart/2008/layout/HexagonCluster"/>
    <dgm:cxn modelId="{784C660E-83C3-4785-8DD5-5C3CAB1AB1AD}" type="presParOf" srcId="{27F27768-720D-46F4-85CC-C4FCFC2867B3}" destId="{D7ABE4B6-F7CF-495E-B235-A19FEC7D86C2}" srcOrd="0" destOrd="0" presId="urn:microsoft.com/office/officeart/2008/layout/HexagonCluster"/>
    <dgm:cxn modelId="{EFCC08CC-D0CD-469C-AA29-6EA93A0EE43C}" type="presParOf" srcId="{FC6BB41C-8B6A-4215-88F9-040A9D659DDC}" destId="{EF078C9C-489E-4AD5-8B69-CEBB1DDD1A34}" srcOrd="2" destOrd="0" presId="urn:microsoft.com/office/officeart/2008/layout/HexagonCluster"/>
    <dgm:cxn modelId="{544746A7-2990-402D-9F00-53CAE36DDB56}" type="presParOf" srcId="{EF078C9C-489E-4AD5-8B69-CEBB1DDD1A34}" destId="{8055C04C-3CFA-4109-868F-26E33F3ECC66}" srcOrd="0" destOrd="0" presId="urn:microsoft.com/office/officeart/2008/layout/HexagonCluster"/>
    <dgm:cxn modelId="{03E19301-B487-48D0-AB78-00FFF3B15840}" type="presParOf" srcId="{FC6BB41C-8B6A-4215-88F9-040A9D659DDC}" destId="{3C9E8B72-FD2E-4034-B57A-7E129D77B152}" srcOrd="3" destOrd="0" presId="urn:microsoft.com/office/officeart/2008/layout/HexagonCluster"/>
    <dgm:cxn modelId="{3C326C9E-6791-4076-BEA5-9B23FB4DC55E}" type="presParOf" srcId="{3C9E8B72-FD2E-4034-B57A-7E129D77B152}" destId="{F40AB673-6BA1-4CEB-9E07-503C39563CCB}" srcOrd="0" destOrd="0" presId="urn:microsoft.com/office/officeart/2008/layout/HexagonCluster"/>
    <dgm:cxn modelId="{C17112F2-9CF2-40F1-866C-A92ABF91F4C9}" type="presParOf" srcId="{FC6BB41C-8B6A-4215-88F9-040A9D659DDC}" destId="{713091D1-D403-46CE-9F28-D0771F138A27}" srcOrd="4" destOrd="0" presId="urn:microsoft.com/office/officeart/2008/layout/HexagonCluster"/>
    <dgm:cxn modelId="{C42CB4FA-5C3E-4917-BB26-564303B27624}" type="presParOf" srcId="{713091D1-D403-46CE-9F28-D0771F138A27}" destId="{B40845E6-0D2C-4F1E-BB77-8E441CCE7C76}" srcOrd="0" destOrd="0" presId="urn:microsoft.com/office/officeart/2008/layout/HexagonCluster"/>
    <dgm:cxn modelId="{147E7151-4331-4355-907E-EC25078B8C82}" type="presParOf" srcId="{FC6BB41C-8B6A-4215-88F9-040A9D659DDC}" destId="{D39CD293-4895-46FE-810F-B6C6665B070B}" srcOrd="5" destOrd="0" presId="urn:microsoft.com/office/officeart/2008/layout/HexagonCluster"/>
    <dgm:cxn modelId="{695F127E-5302-4F83-8EA9-95B4F384D1DB}" type="presParOf" srcId="{D39CD293-4895-46FE-810F-B6C6665B070B}" destId="{B04FA764-6637-471B-9EF7-6C8B218666BB}" srcOrd="0" destOrd="0" presId="urn:microsoft.com/office/officeart/2008/layout/HexagonCluster"/>
    <dgm:cxn modelId="{169A6746-E627-4982-BA97-48C112D2BB5F}" type="presParOf" srcId="{FC6BB41C-8B6A-4215-88F9-040A9D659DDC}" destId="{28384987-7CF7-4ECC-A1A7-C65DC0DB365C}" srcOrd="6" destOrd="0" presId="urn:microsoft.com/office/officeart/2008/layout/HexagonCluster"/>
    <dgm:cxn modelId="{9E29C44C-A41B-4CBF-AC04-AF3BB557A3EC}" type="presParOf" srcId="{28384987-7CF7-4ECC-A1A7-C65DC0DB365C}" destId="{E9BCF570-4937-4F36-97B6-A573F3E38BE1}" srcOrd="0" destOrd="0" presId="urn:microsoft.com/office/officeart/2008/layout/HexagonCluster"/>
    <dgm:cxn modelId="{7C7F6A97-EF62-4EDF-99C3-E5A6F15C5A16}" type="presParOf" srcId="{FC6BB41C-8B6A-4215-88F9-040A9D659DDC}" destId="{45E42E1B-9B43-4182-A5F7-F69B47E72254}" srcOrd="7" destOrd="0" presId="urn:microsoft.com/office/officeart/2008/layout/HexagonCluster"/>
    <dgm:cxn modelId="{905D12B5-5CFC-4C1F-863A-CA48E06E40EA}" type="presParOf" srcId="{45E42E1B-9B43-4182-A5F7-F69B47E72254}" destId="{5B87DAE2-399A-477E-8FC9-C775021A37FB}" srcOrd="0" destOrd="0" presId="urn:microsoft.com/office/officeart/2008/layout/HexagonCluster"/>
    <dgm:cxn modelId="{527272B2-1FF7-44A3-AD3D-0DA15F3A6A4A}" type="presParOf" srcId="{FC6BB41C-8B6A-4215-88F9-040A9D659DDC}" destId="{237DBF34-18E2-4AC5-BF0B-C55CE5B01F91}" srcOrd="8" destOrd="0" presId="urn:microsoft.com/office/officeart/2008/layout/HexagonCluster"/>
    <dgm:cxn modelId="{885A3CDC-435F-40BC-BD9F-A65C4A8111B8}" type="presParOf" srcId="{237DBF34-18E2-4AC5-BF0B-C55CE5B01F91}" destId="{F1ADC4BE-B2EB-46E7-99CE-9C96659BCF5E}" srcOrd="0" destOrd="0" presId="urn:microsoft.com/office/officeart/2008/layout/HexagonCluster"/>
    <dgm:cxn modelId="{A74119DD-5ACF-4E72-9024-E5AB9FC23448}" type="presParOf" srcId="{FC6BB41C-8B6A-4215-88F9-040A9D659DDC}" destId="{BA1986DB-6269-4A67-B0AC-343593D17873}" srcOrd="9" destOrd="0" presId="urn:microsoft.com/office/officeart/2008/layout/HexagonCluster"/>
    <dgm:cxn modelId="{8342A45F-B420-4CBF-915F-A5477FB15AB5}" type="presParOf" srcId="{BA1986DB-6269-4A67-B0AC-343593D17873}" destId="{B4495FC9-4CEE-4CFC-B486-E6ABA2E3BE6A}" srcOrd="0" destOrd="0" presId="urn:microsoft.com/office/officeart/2008/layout/HexagonCluster"/>
    <dgm:cxn modelId="{5CB8F8F6-CF7B-422F-8599-456FAA1D36F0}" type="presParOf" srcId="{FC6BB41C-8B6A-4215-88F9-040A9D659DDC}" destId="{14865292-7B56-42ED-B08D-3CCA8153CB39}" srcOrd="10" destOrd="0" presId="urn:microsoft.com/office/officeart/2008/layout/HexagonCluster"/>
    <dgm:cxn modelId="{FA033A9A-6A86-4343-BA48-B16F903166DD}" type="presParOf" srcId="{14865292-7B56-42ED-B08D-3CCA8153CB39}" destId="{B22C4193-E9F8-4BF6-8E57-09CBD6C6C4CC}" srcOrd="0" destOrd="0" presId="urn:microsoft.com/office/officeart/2008/layout/HexagonCluster"/>
    <dgm:cxn modelId="{0B483D22-3FE8-43DC-A9F0-0C98365126F0}" type="presParOf" srcId="{FC6BB41C-8B6A-4215-88F9-040A9D659DDC}" destId="{B232C571-FD18-4AB0-9B99-88DAA825C134}" srcOrd="11" destOrd="0" presId="urn:microsoft.com/office/officeart/2008/layout/HexagonCluster"/>
    <dgm:cxn modelId="{2B47C8BC-B3A4-46D2-9D02-270208772043}" type="presParOf" srcId="{B232C571-FD18-4AB0-9B99-88DAA825C134}" destId="{FBC9EF36-1A12-4B10-9F54-27595C53482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1227E-048C-44FA-BB7F-A041E8A0537C}">
      <dsp:nvSpPr>
        <dsp:cNvPr id="0" name=""/>
        <dsp:cNvSpPr/>
      </dsp:nvSpPr>
      <dsp:spPr>
        <a:xfrm>
          <a:off x="3589863" y="3012185"/>
          <a:ext cx="2127704" cy="18344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100" kern="1200"/>
        </a:p>
      </dsp:txBody>
      <dsp:txXfrm>
        <a:off x="3920043" y="3296857"/>
        <a:ext cx="1467344" cy="1265108"/>
      </dsp:txXfrm>
    </dsp:sp>
    <dsp:sp modelId="{D7ABE4B6-F7CF-495E-B235-A19FEC7D86C2}">
      <dsp:nvSpPr>
        <dsp:cNvPr id="0" name=""/>
        <dsp:cNvSpPr/>
      </dsp:nvSpPr>
      <dsp:spPr>
        <a:xfrm>
          <a:off x="3645138" y="3822058"/>
          <a:ext cx="249115" cy="2147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5C04C-3CFA-4109-868F-26E33F3ECC66}">
      <dsp:nvSpPr>
        <dsp:cNvPr id="0" name=""/>
        <dsp:cNvSpPr/>
      </dsp:nvSpPr>
      <dsp:spPr>
        <a:xfrm>
          <a:off x="1771092" y="2026864"/>
          <a:ext cx="2127704" cy="18344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AB673-6BA1-4CEB-9E07-503C39563CCB}">
      <dsp:nvSpPr>
        <dsp:cNvPr id="0" name=""/>
        <dsp:cNvSpPr/>
      </dsp:nvSpPr>
      <dsp:spPr>
        <a:xfrm>
          <a:off x="3219597" y="3618984"/>
          <a:ext cx="249115" cy="2147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845E6-0D2C-4F1E-BB77-8E441CCE7C76}">
      <dsp:nvSpPr>
        <dsp:cNvPr id="0" name=""/>
        <dsp:cNvSpPr/>
      </dsp:nvSpPr>
      <dsp:spPr>
        <a:xfrm>
          <a:off x="5402577" y="2005054"/>
          <a:ext cx="2127704" cy="18344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100" kern="1200"/>
        </a:p>
      </dsp:txBody>
      <dsp:txXfrm>
        <a:off x="5732757" y="2289726"/>
        <a:ext cx="1467344" cy="1265108"/>
      </dsp:txXfrm>
    </dsp:sp>
    <dsp:sp modelId="{B04FA764-6637-471B-9EF7-6C8B218666BB}">
      <dsp:nvSpPr>
        <dsp:cNvPr id="0" name=""/>
        <dsp:cNvSpPr/>
      </dsp:nvSpPr>
      <dsp:spPr>
        <a:xfrm>
          <a:off x="6857139" y="3595236"/>
          <a:ext cx="249115" cy="2147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CF570-4937-4F36-97B6-A573F3E38BE1}">
      <dsp:nvSpPr>
        <dsp:cNvPr id="0" name=""/>
        <dsp:cNvSpPr/>
      </dsp:nvSpPr>
      <dsp:spPr>
        <a:xfrm>
          <a:off x="7215290" y="3012185"/>
          <a:ext cx="2127704" cy="18344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7DAE2-399A-477E-8FC9-C775021A37FB}">
      <dsp:nvSpPr>
        <dsp:cNvPr id="0" name=""/>
        <dsp:cNvSpPr/>
      </dsp:nvSpPr>
      <dsp:spPr>
        <a:xfrm>
          <a:off x="7270565" y="3822058"/>
          <a:ext cx="249115" cy="2147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DC4BE-B2EB-46E7-99CE-9C96659BCF5E}">
      <dsp:nvSpPr>
        <dsp:cNvPr id="0" name=""/>
        <dsp:cNvSpPr/>
      </dsp:nvSpPr>
      <dsp:spPr>
        <a:xfrm>
          <a:off x="3589863" y="1002284"/>
          <a:ext cx="2127704" cy="18344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2070" rIns="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100" kern="1200"/>
        </a:p>
      </dsp:txBody>
      <dsp:txXfrm>
        <a:off x="3920043" y="1286956"/>
        <a:ext cx="1467344" cy="1265108"/>
      </dsp:txXfrm>
    </dsp:sp>
    <dsp:sp modelId="{B4495FC9-4CEE-4CFC-B486-E6ABA2E3BE6A}">
      <dsp:nvSpPr>
        <dsp:cNvPr id="0" name=""/>
        <dsp:cNvSpPr/>
      </dsp:nvSpPr>
      <dsp:spPr>
        <a:xfrm>
          <a:off x="5032311" y="1042027"/>
          <a:ext cx="249115" cy="2147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C4193-E9F8-4BF6-8E57-09CBD6C6C4CC}">
      <dsp:nvSpPr>
        <dsp:cNvPr id="0" name=""/>
        <dsp:cNvSpPr/>
      </dsp:nvSpPr>
      <dsp:spPr>
        <a:xfrm>
          <a:off x="5402577" y="0"/>
          <a:ext cx="2127704" cy="18344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9EF36-1A12-4B10-9F54-27595C534824}">
      <dsp:nvSpPr>
        <dsp:cNvPr id="0" name=""/>
        <dsp:cNvSpPr/>
      </dsp:nvSpPr>
      <dsp:spPr>
        <a:xfrm>
          <a:off x="5465423" y="805511"/>
          <a:ext cx="249115" cy="21470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77091" y="2027524"/>
            <a:ext cx="1161010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77091" y="4507199"/>
            <a:ext cx="1161010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-1761836" y="649460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C251CE-7251-47B6-B974-1C822C77002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706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4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83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92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4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211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14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0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869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51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48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4921"/>
            <a:ext cx="111136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199" y="1330484"/>
            <a:ext cx="11113655" cy="484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3393-116C-400D-A0DA-257ADA48426D}" type="datetimeFigureOut">
              <a:rPr lang="th-TH" smtClean="0"/>
              <a:t>30/10/58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251CE-7251-47B6-B974-1C822C770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5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หัวข้อนำเสนอ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ชื่อของคุณ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55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หัวเรื่อง</a:t>
            </a:r>
            <a:endParaRPr lang="th-TH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635371"/>
              </p:ext>
            </p:extLst>
          </p:nvPr>
        </p:nvGraphicFramePr>
        <p:xfrm>
          <a:off x="838200" y="1330325"/>
          <a:ext cx="1111408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44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หัวเรื่อง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54570"/>
              </p:ext>
            </p:extLst>
          </p:nvPr>
        </p:nvGraphicFramePr>
        <p:xfrm>
          <a:off x="838200" y="1330325"/>
          <a:ext cx="11114088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60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หัวเรื่อง</a:t>
            </a:r>
            <a:endParaRPr lang="th-TH" dirty="0"/>
          </a:p>
        </p:txBody>
      </p:sp>
      <p:graphicFrame>
        <p:nvGraphicFramePr>
          <p:cNvPr id="11" name="ตัวแทนเนื้อหา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352505"/>
              </p:ext>
            </p:extLst>
          </p:nvPr>
        </p:nvGraphicFramePr>
        <p:xfrm>
          <a:off x="838200" y="1330325"/>
          <a:ext cx="1111408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09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16262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soc-powerpoin16x9.potx" id="{E834959C-CE07-4AB6-8F27-4563F9E4F360}" vid="{C616F05D-E4C2-4D4F-83BA-D137ABED9C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15</Words>
  <Application>Microsoft Office PowerPoint</Application>
  <PresentationFormat>แบบจอกว้าง</PresentationFormat>
  <Paragraphs>7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ธีมของ Office</vt:lpstr>
      <vt:lpstr>หัวข้อนำเสนอ</vt:lpstr>
      <vt:lpstr>หัวเรื่อง</vt:lpstr>
      <vt:lpstr>หัวเรื่อง</vt:lpstr>
      <vt:lpstr>หัวเรื่อง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หัวข้อนำเสนอ</dc:title>
  <dc:creator>TUMTOUCH</dc:creator>
  <cp:lastModifiedBy>TUMTOUCH</cp:lastModifiedBy>
  <cp:revision>1</cp:revision>
  <dcterms:created xsi:type="dcterms:W3CDTF">2015-10-30T09:35:12Z</dcterms:created>
  <dcterms:modified xsi:type="dcterms:W3CDTF">2015-10-30T09:40:54Z</dcterms:modified>
</cp:coreProperties>
</file>